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22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9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0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4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7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3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4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4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CC577-3E87-4540-9E40-E5F4557D51A1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24B2-5AC3-4567-A168-29D5D561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3" y="-57864"/>
            <a:ext cx="10923432" cy="68923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8365" y="121029"/>
            <a:ext cx="9895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Муниципальное казенное   общеобразовательное учреждение</a:t>
            </a:r>
          </a:p>
          <a:p>
            <a:pPr algn="ctr"/>
            <a:r>
              <a:rPr lang="ru-RU" sz="2400" b="1" dirty="0" smtClean="0"/>
              <a:t>«Средняя общеобразовательная школа №4</a:t>
            </a:r>
          </a:p>
          <a:p>
            <a:pPr algn="ctr"/>
            <a:r>
              <a:rPr lang="ru-RU" sz="2400" b="1" dirty="0" smtClean="0"/>
              <a:t>городского округа город </a:t>
            </a:r>
            <a:r>
              <a:rPr lang="ru-RU" sz="2400" b="1" dirty="0" err="1" smtClean="0"/>
              <a:t>Нововоронеж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8779" y="3134142"/>
            <a:ext cx="10798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П</a:t>
            </a:r>
            <a:r>
              <a:rPr lang="ru-RU" sz="6600" b="1" dirty="0" smtClean="0">
                <a:solidFill>
                  <a:srgbClr val="FF0000"/>
                </a:solidFill>
              </a:rPr>
              <a:t>роект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«ПОБЕДА В МОЕМ СЕРДЦЕ»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5498" cy="3322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7166" y="220761"/>
            <a:ext cx="5404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</a:t>
            </a:r>
          </a:p>
          <a:p>
            <a:r>
              <a:rPr lang="ru-RU" sz="2400" b="1" dirty="0" smtClean="0"/>
              <a:t>- расширение знаний школьников о вкладе Воронежской области в Победу над фашизмом в годы Великой Отечественной войны,</a:t>
            </a:r>
          </a:p>
          <a:p>
            <a:r>
              <a:rPr lang="ru-RU" sz="2400" b="1" dirty="0" smtClean="0"/>
              <a:t>- формирование у обучающихся приоритета здорового образа жизни.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749" y="3322749"/>
            <a:ext cx="97707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Задачи: </a:t>
            </a:r>
          </a:p>
          <a:p>
            <a:r>
              <a:rPr lang="ru-RU" sz="2000" b="1" dirty="0" smtClean="0"/>
              <a:t>- сбор материала о Воронежской области в годы Великой Отечественной войны; </a:t>
            </a:r>
          </a:p>
          <a:p>
            <a:r>
              <a:rPr lang="ru-RU" sz="2000" b="1" dirty="0" smtClean="0"/>
              <a:t>- изготовление информационных стендов; </a:t>
            </a:r>
          </a:p>
          <a:p>
            <a:r>
              <a:rPr lang="ru-RU" sz="2000" b="1" dirty="0" smtClean="0"/>
              <a:t>- организация выставочной экспозиции; </a:t>
            </a:r>
          </a:p>
          <a:p>
            <a:r>
              <a:rPr lang="ru-RU" sz="2000" b="1" dirty="0" smtClean="0"/>
              <a:t>- проведение </a:t>
            </a:r>
            <a:r>
              <a:rPr lang="ru-RU" sz="2000" b="1" dirty="0" err="1" smtClean="0"/>
              <a:t>флеш</a:t>
            </a:r>
            <a:r>
              <a:rPr lang="ru-RU" sz="2000" b="1" dirty="0" smtClean="0"/>
              <a:t>-моба под песни военных лет; </a:t>
            </a:r>
          </a:p>
          <a:p>
            <a:r>
              <a:rPr lang="ru-RU" sz="2000" b="1" dirty="0" smtClean="0"/>
              <a:t>- проведение отборочных туров и финальных соревнований по чеканке, шахматам, «Веселым стартам»;</a:t>
            </a:r>
          </a:p>
          <a:p>
            <a:r>
              <a:rPr lang="ru-RU" sz="2000" b="1" dirty="0" smtClean="0"/>
              <a:t>- развитие интереса к занятиям спортом; </a:t>
            </a:r>
          </a:p>
          <a:p>
            <a:r>
              <a:rPr lang="ru-RU" sz="2000" b="1" dirty="0" smtClean="0"/>
              <a:t>- совершенствование патриотического и физического воспитания подрастающего поколения.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8789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97664"/>
            <a:ext cx="5701048" cy="33023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163" y="9766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ходе реализации проекта «Победа в моем сердце» было выполнено:</a:t>
            </a:r>
          </a:p>
          <a:p>
            <a:r>
              <a:rPr lang="ru-RU" dirty="0" smtClean="0"/>
              <a:t>1.	Заключение договоров, закупка необходимого оборудования и материалов, сувенирной и наградной продукции.</a:t>
            </a:r>
          </a:p>
          <a:p>
            <a:r>
              <a:rPr lang="ru-RU" dirty="0" smtClean="0"/>
              <a:t>2.	Обучающимися школы были собраны материалы о событиях 1941 – 1945 гг. в Воронежской области и послевоенное время. Был отобран материал для стендов по следующим темам: «Документальная летопись Воронежа»; «Бессмертен подвиг твой, герой! Мы помним, мы гордимся!», «По местам боевой славы», «Все для фронта, все для Победы», «Мемориальная летопись Воронежа», «Освобождение земли Воронежской»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162" y="3790983"/>
            <a:ext cx="11925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Обучающимися подготовлены экскурсии для детей разных возрастов.</a:t>
            </a:r>
          </a:p>
          <a:p>
            <a:r>
              <a:rPr lang="ru-RU" dirty="0" smtClean="0"/>
              <a:t>4. По итогам исследовательской работы были изготовлены стенды и выставочные столы</a:t>
            </a:r>
          </a:p>
          <a:p>
            <a:r>
              <a:rPr lang="ru-RU" dirty="0" smtClean="0"/>
              <a:t>5. Были подготовлены материалы для экспозиции (военная атрибутика, письма с фронта, документы )</a:t>
            </a:r>
          </a:p>
          <a:p>
            <a:r>
              <a:rPr lang="ru-RU" dirty="0" smtClean="0"/>
              <a:t>6. Написан сценарий проведения спортивно-патриотического праздника «Победа в моем сердце»</a:t>
            </a:r>
          </a:p>
          <a:p>
            <a:r>
              <a:rPr lang="ru-RU" dirty="0" smtClean="0"/>
              <a:t>7. Были изготовлены костюмы для проведения спортивно-патриотического праздника «Победа в моем сердце»</a:t>
            </a:r>
          </a:p>
          <a:p>
            <a:r>
              <a:rPr lang="ru-RU" dirty="0" smtClean="0"/>
              <a:t>8. Отрепетированы танцы, общие выходы, подготовлена группа знаменосцев.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53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6" y="785611"/>
            <a:ext cx="4776822" cy="3103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14" y="785611"/>
            <a:ext cx="5412357" cy="3103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76" y="3983207"/>
            <a:ext cx="4776822" cy="2874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313" y="3983207"/>
            <a:ext cx="5412358" cy="27876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81082" y="451"/>
            <a:ext cx="5525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Подготовка праздничного концерта</a:t>
            </a:r>
          </a:p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Репетиция </a:t>
            </a:r>
            <a:r>
              <a:rPr lang="ru-RU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флешмоба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2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41" y="4244029"/>
            <a:ext cx="3925215" cy="2613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1" y="116687"/>
            <a:ext cx="3433736" cy="2291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259" y="332501"/>
            <a:ext cx="2462997" cy="369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31" y="3869323"/>
            <a:ext cx="3639627" cy="2731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66648" y="1019251"/>
            <a:ext cx="49425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9.	Разработано положение по спортивным онлайн соревнованиям: чеканка, шахматный турнир, «веселые старты»</a:t>
            </a:r>
          </a:p>
          <a:p>
            <a:r>
              <a:rPr lang="ru-RU" sz="2400" b="1" dirty="0" smtClean="0"/>
              <a:t>10.	Проведены отборочные туры по школам  и проведены финальные онлайн соревнования с вручением сувенирной и наградной продукции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9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470" y="20788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11.	Была проведена исследовательская работа и общешкольный классный час на тему: «Спорт и великие спортсмены в Великой Отечественной войне»</a:t>
            </a:r>
          </a:p>
          <a:p>
            <a:r>
              <a:rPr lang="ru-RU" sz="2400" b="1" dirty="0" smtClean="0"/>
              <a:t>12.	Был подготовлен специальный выпуск школьной газеты, посвященный реализации проекта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73" y="723441"/>
            <a:ext cx="4755292" cy="3170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3" y="3350995"/>
            <a:ext cx="5806647" cy="3507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74" y="3910962"/>
            <a:ext cx="4755292" cy="29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7" y="-592427"/>
            <a:ext cx="5945747" cy="3963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2152918"/>
            <a:ext cx="5512158" cy="3674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6" y="3183228"/>
            <a:ext cx="5765442" cy="38436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334" y="0"/>
            <a:ext cx="5679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Награждение победителей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90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0"/>
            <a:ext cx="7066743" cy="4711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4" y="3137933"/>
            <a:ext cx="2532750" cy="3566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26" y="3137932"/>
            <a:ext cx="2626346" cy="3566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2364" y="329349"/>
            <a:ext cx="2928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Педагоги – лидеры и организаторы проекта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831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226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2021-07-13T17:38:01Z</dcterms:created>
  <dcterms:modified xsi:type="dcterms:W3CDTF">2021-07-14T08:34:45Z</dcterms:modified>
</cp:coreProperties>
</file>